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60" r:id="rId4"/>
    <p:sldId id="349" r:id="rId5"/>
    <p:sldId id="350" r:id="rId6"/>
    <p:sldId id="351" r:id="rId7"/>
    <p:sldId id="363" r:id="rId8"/>
    <p:sldId id="318" r:id="rId9"/>
    <p:sldId id="344" r:id="rId10"/>
    <p:sldId id="358" r:id="rId11"/>
    <p:sldId id="359" r:id="rId12"/>
    <p:sldId id="362" r:id="rId13"/>
    <p:sldId id="357" r:id="rId14"/>
    <p:sldId id="354" r:id="rId15"/>
    <p:sldId id="355" r:id="rId16"/>
    <p:sldId id="356" r:id="rId17"/>
    <p:sldId id="360" r:id="rId18"/>
    <p:sldId id="361" r:id="rId19"/>
    <p:sldId id="352" r:id="rId20"/>
    <p:sldId id="353" r:id="rId21"/>
    <p:sldId id="330" r:id="rId22"/>
    <p:sldId id="340" r:id="rId2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5"/>
      <p:bold r:id="rId26"/>
    </p:embeddedFont>
    <p:embeddedFont>
      <p:font typeface="Itim"/>
      <p:regular r:id="rId27"/>
    </p:embeddedFont>
    <p:embeddedFont>
      <p:font typeface="Lato" panose="020F0502020204030204" pitchFamily="34" charset="0"/>
      <p:regular r:id="rId28"/>
      <p:bold r:id="rId29"/>
      <p:italic r:id="rId30"/>
      <p:boldItalic r:id="rId31"/>
    </p:embeddedFont>
    <p:embeddedFont>
      <p:font typeface="Poppins"/>
      <p:regular r:id="rId27"/>
      <p:bold r:id="rId27"/>
      <p:italic r:id="rId27"/>
      <p:boldItalic r:id="rId27"/>
    </p:embeddedFont>
    <p:embeddedFont>
      <p:font typeface="Roboto"/>
      <p:regular r:id="rId27"/>
      <p:bold r:id="rId27"/>
      <p:italic r:id="rId27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4B8EE6-421C-45F9-9EEC-DD24FE71E0BC}">
  <a:tblStyle styleId="{C14B8EE6-421C-45F9-9EEC-DD24FE71E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51"/>
  </p:normalViewPr>
  <p:slideViewPr>
    <p:cSldViewPr snapToGrid="0" snapToObjects="1">
      <p:cViewPr>
        <p:scale>
          <a:sx n="168" d="100"/>
          <a:sy n="168" d="100"/>
        </p:scale>
        <p:origin x="-400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NULL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063b63ec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063b63ec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0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4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2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avLst/>
              <a:gdLst/>
              <a:ahLst/>
              <a:cxnLst/>
              <a:rect l="l" t="t" r="r" b="b"/>
              <a:pathLst>
                <a:path w="3436" h="5537" extrusionOk="0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4" hasCustomPrompt="1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7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avLst/>
            <a:gdLst/>
            <a:ahLst/>
            <a:cxnLst/>
            <a:rect l="l" t="t" r="r" b="b"/>
            <a:pathLst>
              <a:path w="7502" h="14965" extrusionOk="0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2" hasCustomPrompt="1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 rot="5400000" flipH="1">
            <a:off x="802045" y="-7"/>
            <a:ext cx="692634" cy="69265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avLst/>
              <a:gdLst/>
              <a:ahLst/>
              <a:cxnLst/>
              <a:rect l="l" t="t" r="r" b="b"/>
              <a:pathLst>
                <a:path w="2214" h="4316" extrusionOk="0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400000" flipH="1">
              <a:off x="7561361" y="3560862"/>
              <a:ext cx="669900" cy="2495376"/>
            </a:xfrm>
            <a:custGeom>
              <a:avLst/>
              <a:gdLst/>
              <a:ahLst/>
              <a:cxnLst/>
              <a:rect l="l" t="t" r="r" b="b"/>
              <a:pathLst>
                <a:path w="4378" h="10723" extrusionOk="0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20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2" r:id="rId6"/>
    <p:sldLayoutId id="2147483680" r:id="rId7"/>
    <p:sldLayoutId id="2147483681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向量繪圖教學</a:t>
            </a:r>
            <a:br>
              <a:rPr lang="en-US" altLang="zh-TW" dirty="0"/>
            </a:br>
            <a:r>
              <a:rPr lang="zh-TW" altLang="en-US" sz="2400" dirty="0"/>
              <a:t>臺大電機創客松</a:t>
            </a:r>
            <a:r>
              <a:rPr lang="en-US" altLang="zh-TW" sz="2400" dirty="0"/>
              <a:t>&amp;Rid the Rocket</a:t>
            </a:r>
            <a:endParaRPr sz="24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2023/3/8 </a:t>
            </a:r>
            <a:r>
              <a:rPr lang="en-US" b="1" dirty="0" err="1"/>
              <a:t>陳翰琨</a:t>
            </a:r>
            <a:endParaRPr b="1"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9D0614-5A37-8842-8994-8FE2C7C4D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7" r="19559"/>
          <a:stretch/>
        </p:blipFill>
        <p:spPr>
          <a:xfrm>
            <a:off x="840402" y="-37286"/>
            <a:ext cx="7463195" cy="51807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B85B-1CC3-4F45-BC2C-A56007D33C3B}"/>
              </a:ext>
            </a:extLst>
          </p:cNvPr>
          <p:cNvSpPr txBox="1"/>
          <p:nvPr/>
        </p:nvSpPr>
        <p:spPr>
          <a:xfrm>
            <a:off x="7537683" y="2353052"/>
            <a:ext cx="9474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63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6B4215-6EC8-394B-B47F-70F01A6E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2" y="0"/>
            <a:ext cx="7273296" cy="5143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B85B-1CC3-4F45-BC2C-A56007D33C3B}"/>
              </a:ext>
            </a:extLst>
          </p:cNvPr>
          <p:cNvSpPr txBox="1"/>
          <p:nvPr/>
        </p:nvSpPr>
        <p:spPr>
          <a:xfrm>
            <a:off x="8048671" y="2371695"/>
            <a:ext cx="9474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33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141C2A-FA98-8F4D-9F9E-F61D152C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5A88C70-6C82-AB47-8AF9-1A0A860A1232}"/>
              </a:ext>
            </a:extLst>
          </p:cNvPr>
          <p:cNvSpPr txBox="1"/>
          <p:nvPr/>
        </p:nvSpPr>
        <p:spPr>
          <a:xfrm>
            <a:off x="7389340" y="1554945"/>
            <a:ext cx="12974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調整視角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C7AC5F-366B-1843-84C4-03114FB60202}"/>
              </a:ext>
            </a:extLst>
          </p:cNvPr>
          <p:cNvSpPr txBox="1"/>
          <p:nvPr/>
        </p:nvSpPr>
        <p:spPr>
          <a:xfrm>
            <a:off x="1622852" y="1727940"/>
            <a:ext cx="129745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選擇元件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27C9211-EA8C-E34A-BBAF-484B344273A3}"/>
              </a:ext>
            </a:extLst>
          </p:cNvPr>
          <p:cNvSpPr/>
          <p:nvPr/>
        </p:nvSpPr>
        <p:spPr>
          <a:xfrm>
            <a:off x="7933765" y="685800"/>
            <a:ext cx="753035" cy="7126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8EB2A93-AF22-5748-9187-7DA5E62A1BCF}"/>
              </a:ext>
            </a:extLst>
          </p:cNvPr>
          <p:cNvSpPr/>
          <p:nvPr/>
        </p:nvSpPr>
        <p:spPr>
          <a:xfrm>
            <a:off x="457200" y="685800"/>
            <a:ext cx="1165652" cy="10441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89C916-F358-C84D-BE23-FED2CB5CB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" y="0"/>
            <a:ext cx="8223885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145652" y="171216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1645227" y="723730"/>
            <a:ext cx="433587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80%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以上的工作在這邊搞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27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0BA9D47-7B76-C34D-AE23-6DD916AF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678389" y="497220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3372704" y="1795944"/>
            <a:ext cx="433587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構圖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9D3E1FD-801F-EB43-9C53-AAA6FF71A955}"/>
              </a:ext>
            </a:extLst>
          </p:cNvPr>
          <p:cNvCxnSpPr>
            <a:cxnSpLocks/>
          </p:cNvCxnSpPr>
          <p:nvPr/>
        </p:nvCxnSpPr>
        <p:spPr>
          <a:xfrm>
            <a:off x="883403" y="1139125"/>
            <a:ext cx="1580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2324746" y="744084"/>
            <a:ext cx="4339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2D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CD30F2-3361-7B4B-BA37-5A63683D33D3}"/>
              </a:ext>
            </a:extLst>
          </p:cNvPr>
          <p:cNvSpPr txBox="1"/>
          <p:nvPr/>
        </p:nvSpPr>
        <p:spPr>
          <a:xfrm>
            <a:off x="2324746" y="1226390"/>
            <a:ext cx="43395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3D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33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EEC0A0-B2BA-C84C-BB54-FA0AA809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1167319" y="252931"/>
            <a:ext cx="337226" cy="3307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2464231" y="763540"/>
            <a:ext cx="108530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建立草圖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5459583" y="2417861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選一個面</a:t>
            </a:r>
          </a:p>
        </p:txBody>
      </p:sp>
    </p:spTree>
    <p:extLst>
      <p:ext uri="{BB962C8B-B14F-4D97-AF65-F5344CB8AC3E}">
        <p14:creationId xmlns:p14="http://schemas.microsoft.com/office/powerpoint/2010/main" val="219060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D23287-E66B-8B4C-B829-3CE50D7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"/>
            <a:ext cx="8229600" cy="5143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590459" y="227015"/>
            <a:ext cx="12879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取得草圖工具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基本構圖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18C5C8-5242-5140-9BB3-96D621D49725}"/>
              </a:ext>
            </a:extLst>
          </p:cNvPr>
          <p:cNvSpPr txBox="1"/>
          <p:nvPr/>
        </p:nvSpPr>
        <p:spPr>
          <a:xfrm>
            <a:off x="4193087" y="680965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進階的</a:t>
            </a:r>
          </a:p>
        </p:txBody>
      </p:sp>
    </p:spTree>
    <p:extLst>
      <p:ext uri="{BB962C8B-B14F-4D97-AF65-F5344CB8AC3E}">
        <p14:creationId xmlns:p14="http://schemas.microsoft.com/office/powerpoint/2010/main" val="138355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D23287-E66B-8B4C-B829-3CE50D74A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1"/>
            <a:ext cx="8229600" cy="5143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9F1CA5-48D0-CE40-B11A-EC08F772DC8F}"/>
              </a:ext>
            </a:extLst>
          </p:cNvPr>
          <p:cNvSpPr txBox="1"/>
          <p:nvPr/>
        </p:nvSpPr>
        <p:spPr>
          <a:xfrm>
            <a:off x="590459" y="227015"/>
            <a:ext cx="12879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取得草圖工具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72645A-E830-7047-B2A5-7D350912782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基本構圖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18C5C8-5242-5140-9BB3-96D621D49725}"/>
              </a:ext>
            </a:extLst>
          </p:cNvPr>
          <p:cNvSpPr txBox="1"/>
          <p:nvPr/>
        </p:nvSpPr>
        <p:spPr>
          <a:xfrm>
            <a:off x="4193087" y="680965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進階的</a:t>
            </a:r>
          </a:p>
        </p:txBody>
      </p:sp>
    </p:spTree>
    <p:extLst>
      <p:ext uri="{BB962C8B-B14F-4D97-AF65-F5344CB8AC3E}">
        <p14:creationId xmlns:p14="http://schemas.microsoft.com/office/powerpoint/2010/main" val="313189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04FF04-404A-A442-B536-ABD215D8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DE7B4A5-17FE-C244-B5B6-892A6C471218}"/>
              </a:ext>
            </a:extLst>
          </p:cNvPr>
          <p:cNvSpPr txBox="1"/>
          <p:nvPr/>
        </p:nvSpPr>
        <p:spPr>
          <a:xfrm>
            <a:off x="2243417" y="834853"/>
            <a:ext cx="111578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開始做圖</a:t>
            </a:r>
          </a:p>
        </p:txBody>
      </p:sp>
    </p:spTree>
    <p:extLst>
      <p:ext uri="{BB962C8B-B14F-4D97-AF65-F5344CB8AC3E}">
        <p14:creationId xmlns:p14="http://schemas.microsoft.com/office/powerpoint/2010/main" val="356599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實際操作</a:t>
            </a:r>
            <a:endParaRPr lang="en-US" altLang="zh-TW"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3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title" idx="2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title" idx="6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8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41"/>
          <p:cNvSpPr txBox="1">
            <a:spLocks noGrp="1"/>
          </p:cNvSpPr>
          <p:nvPr>
            <p:ph type="title" idx="4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9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err="1"/>
              <a:t>什麼是Inkscape</a:t>
            </a:r>
            <a:endParaRPr dirty="0"/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3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功能分類</a:t>
            </a:r>
          </a:p>
        </p:txBody>
      </p:sp>
      <p:sp>
        <p:nvSpPr>
          <p:cNvPr id="406" name="Google Shape;406;p41"/>
          <p:cNvSpPr txBox="1">
            <a:spLocks noGrp="1"/>
          </p:cNvSpPr>
          <p:nvPr>
            <p:ph type="subTitle" idx="14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實際操作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15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grpSp>
        <p:nvGrpSpPr>
          <p:cNvPr id="408" name="Google Shape;408;p41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9" name="Google Shape;409;p41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E8C54BA2-B631-4744-B2EF-75DA886BD2A4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2E38A9F-B53A-074F-AE9B-30BC8DABA88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61339A7E-2DEB-2F42-8A4C-8A14C9E3C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5CECF04-0A8A-CB4A-BB7C-D45945285A1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畫一個簡單的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EFA5F1-C7CD-324E-85C0-331A4BF4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7" r="19559"/>
          <a:stretch/>
        </p:blipFill>
        <p:spPr>
          <a:xfrm>
            <a:off x="2269172" y="1279352"/>
            <a:ext cx="4605656" cy="31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 txBox="1">
            <a:spLocks noGrp="1"/>
          </p:cNvSpPr>
          <p:nvPr>
            <p:ph type="title"/>
          </p:nvPr>
        </p:nvSpPr>
        <p:spPr>
          <a:xfrm>
            <a:off x="713099" y="2668250"/>
            <a:ext cx="4936263" cy="8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title" idx="2"/>
          </p:nvPr>
        </p:nvSpPr>
        <p:spPr>
          <a:xfrm>
            <a:off x="4200514" y="1405504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  <p:grpSp>
        <p:nvGrpSpPr>
          <p:cNvPr id="793" name="Google Shape;793;p63"/>
          <p:cNvGrpSpPr/>
          <p:nvPr/>
        </p:nvGrpSpPr>
        <p:grpSpPr>
          <a:xfrm rot="10800000">
            <a:off x="7269612" y="540008"/>
            <a:ext cx="1093067" cy="2571731"/>
            <a:chOff x="134695" y="2421799"/>
            <a:chExt cx="1156807" cy="2721696"/>
          </a:xfrm>
        </p:grpSpPr>
        <p:sp>
          <p:nvSpPr>
            <p:cNvPr id="794" name="Google Shape;794;p63"/>
            <p:cNvSpPr/>
            <p:nvPr/>
          </p:nvSpPr>
          <p:spPr>
            <a:xfrm rot="10800000">
              <a:off x="134695" y="4564996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 rot="10800000">
              <a:off x="134695" y="4227530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10800000">
              <a:off x="134695" y="3552599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 rot="10800000">
              <a:off x="134695" y="321513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 rot="-5400000">
              <a:off x="364654" y="2421799"/>
              <a:ext cx="696900" cy="696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485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洪庭萱、＠江天霓 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@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劉芳妤：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83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dirty="0"/>
              <a:t>什麼是</a:t>
            </a:r>
            <a:r>
              <a:rPr lang="en-US" altLang="zh-TW" dirty="0"/>
              <a:t>Inkscape</a:t>
            </a:r>
          </a:p>
        </p:txBody>
      </p:sp>
      <p:sp>
        <p:nvSpPr>
          <p:cNvPr id="428" name="Google Shape;428;p43"/>
          <p:cNvSpPr txBox="1">
            <a:spLocks noGrp="1"/>
          </p:cNvSpPr>
          <p:nvPr>
            <p:ph type="title" idx="2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467623-D6A3-2244-A5FE-ED71C1FF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679" y="878241"/>
            <a:ext cx="2561246" cy="3622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4FBBA3-5030-0A40-94FC-08526D19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是一款免費、開源的向量圖形編輯軟體。它可以用來製作和編輯向量圖形，例如徽標、圖標、插圖、海報、名片、漫畫等等。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支援多種檔案格式，包括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SVG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PDF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EPS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等等，並且提供了一些基本的描繪工具、形狀、文本、鏡射、複製、拼接、裁剪等等功能。此外，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也支援一些進階的功能，例如多路徑編輯、圖像轉換、圖層控制、濾鏡等等。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是跨平台的，可以在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Windows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OS X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Linux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等作業系統上運行。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952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不適合做什麼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A449AF5-ADBD-E240-96CF-CE4D37E1B3C6}"/>
              </a:ext>
            </a:extLst>
          </p:cNvPr>
          <p:cNvCxnSpPr/>
          <p:nvPr/>
        </p:nvCxnSpPr>
        <p:spPr>
          <a:xfrm>
            <a:off x="720000" y="1801639"/>
            <a:ext cx="75820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93DAC3C-B2B4-834A-B8A0-A14A07635F3C}"/>
              </a:ext>
            </a:extLst>
          </p:cNvPr>
          <p:cNvCxnSpPr>
            <a:cxnSpLocks/>
          </p:cNvCxnSpPr>
          <p:nvPr/>
        </p:nvCxnSpPr>
        <p:spPr>
          <a:xfrm flipV="1">
            <a:off x="4572000" y="1258432"/>
            <a:ext cx="0" cy="335883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FC3FA7-D405-9740-9B7C-915B94519B34}"/>
              </a:ext>
            </a:extLst>
          </p:cNvPr>
          <p:cNvSpPr txBox="1"/>
          <p:nvPr/>
        </p:nvSpPr>
        <p:spPr>
          <a:xfrm>
            <a:off x="1294645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906B99-55BD-014A-B896-A2FDFD26E918}"/>
              </a:ext>
            </a:extLst>
          </p:cNvPr>
          <p:cNvSpPr txBox="1"/>
          <p:nvPr/>
        </p:nvSpPr>
        <p:spPr>
          <a:xfrm>
            <a:off x="5459240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不適合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E921BF-3E1B-F847-8C4F-398B8043462F}"/>
              </a:ext>
            </a:extLst>
          </p:cNvPr>
          <p:cNvSpPr txBox="1"/>
          <p:nvPr/>
        </p:nvSpPr>
        <p:spPr>
          <a:xfrm>
            <a:off x="1294645" y="1937379"/>
            <a:ext cx="2390115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Logo</a:t>
            </a: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插畫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草圖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描圖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加工設計</a:t>
            </a:r>
          </a:p>
          <a:p>
            <a:pPr algn="ctr">
              <a:lnSpc>
                <a:spcPct val="150000"/>
              </a:lnSpc>
            </a:pP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C99405-5C6C-184B-B448-5D1BFE95B429}"/>
              </a:ext>
            </a:extLst>
          </p:cNvPr>
          <p:cNvSpPr txBox="1"/>
          <p:nvPr/>
        </p:nvSpPr>
        <p:spPr>
          <a:xfrm>
            <a:off x="5459240" y="1937379"/>
            <a:ext cx="239011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寫實設計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高渲染畫作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尺規工程設計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數學圖表</a:t>
            </a:r>
          </a:p>
        </p:txBody>
      </p:sp>
    </p:spTree>
    <p:extLst>
      <p:ext uri="{BB962C8B-B14F-4D97-AF65-F5344CB8AC3E}">
        <p14:creationId xmlns:p14="http://schemas.microsoft.com/office/powerpoint/2010/main" val="338949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的好處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ADB56368-D801-CD4F-A0E2-19075B208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免錢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(?</a:t>
            </a: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電腦一定跑得動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功能全面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使用簡單好上手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開放資源多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826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 真的超小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55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454088-99DB-344A-8F23-868E5E4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 vs Illustrator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9FB6C86-F2E1-BE4F-90E6-AE828E1DE75E}"/>
              </a:ext>
            </a:extLst>
          </p:cNvPr>
          <p:cNvCxnSpPr/>
          <p:nvPr/>
        </p:nvCxnSpPr>
        <p:spPr>
          <a:xfrm>
            <a:off x="720000" y="1801639"/>
            <a:ext cx="75820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526E9FD-DA09-4640-ABA9-0F45B83373C7}"/>
              </a:ext>
            </a:extLst>
          </p:cNvPr>
          <p:cNvCxnSpPr>
            <a:cxnSpLocks/>
          </p:cNvCxnSpPr>
          <p:nvPr/>
        </p:nvCxnSpPr>
        <p:spPr>
          <a:xfrm flipV="1">
            <a:off x="4572000" y="1258432"/>
            <a:ext cx="0" cy="335883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4E2EB1-6F30-F04F-822E-C4FA546BC1D2}"/>
              </a:ext>
            </a:extLst>
          </p:cNvPr>
          <p:cNvSpPr txBox="1"/>
          <p:nvPr/>
        </p:nvSpPr>
        <p:spPr>
          <a:xfrm>
            <a:off x="1294645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Inkscape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C7FC61-C088-2F45-A987-9CD219418E69}"/>
              </a:ext>
            </a:extLst>
          </p:cNvPr>
          <p:cNvSpPr txBox="1"/>
          <p:nvPr/>
        </p:nvSpPr>
        <p:spPr>
          <a:xfrm>
            <a:off x="5459240" y="1246657"/>
            <a:ext cx="239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Illustrator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3AA6AD-8715-C34D-80EB-066E54FCA8C9}"/>
              </a:ext>
            </a:extLst>
          </p:cNvPr>
          <p:cNvSpPr txBox="1"/>
          <p:nvPr/>
        </p:nvSpPr>
        <p:spPr>
          <a:xfrm>
            <a:off x="1294645" y="1937379"/>
            <a:ext cx="2390115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免錢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非業界常規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穩定性較差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開源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500MB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110D47-9B98-E846-AE5C-618807257AB7}"/>
              </a:ext>
            </a:extLst>
          </p:cNvPr>
          <p:cNvSpPr txBox="1"/>
          <p:nvPr/>
        </p:nvSpPr>
        <p:spPr>
          <a:xfrm>
            <a:off x="5459240" y="1937379"/>
            <a:ext cx="2390115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一個月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</a:t>
            </a: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業界主流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穩定性佳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非開源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2GB</a:t>
            </a:r>
          </a:p>
        </p:txBody>
      </p:sp>
    </p:spTree>
    <p:extLst>
      <p:ext uri="{BB962C8B-B14F-4D97-AF65-F5344CB8AC3E}">
        <p14:creationId xmlns:p14="http://schemas.microsoft.com/office/powerpoint/2010/main" val="94553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功能分類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5" name="Google Shape;605;p53"/>
          <p:cNvSpPr txBox="1">
            <a:spLocks noGrp="1"/>
          </p:cNvSpPr>
          <p:nvPr>
            <p:ph type="title" idx="2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 rot="-5400000">
            <a:off x="7593675" y="415203"/>
            <a:ext cx="837865" cy="1032070"/>
            <a:chOff x="1427225" y="332320"/>
            <a:chExt cx="665342" cy="819558"/>
          </a:xfrm>
        </p:grpSpPr>
        <p:sp>
          <p:nvSpPr>
            <p:cNvPr id="608" name="Google Shape;608;p53"/>
            <p:cNvSpPr/>
            <p:nvPr/>
          </p:nvSpPr>
          <p:spPr>
            <a:xfrm>
              <a:off x="1682651" y="332320"/>
              <a:ext cx="409916" cy="819558"/>
            </a:xfrm>
            <a:custGeom>
              <a:avLst/>
              <a:gdLst/>
              <a:ahLst/>
              <a:cxnLst/>
              <a:rect l="l" t="t" r="r" b="b"/>
              <a:pathLst>
                <a:path w="7485" h="14965" extrusionOk="0">
                  <a:moveTo>
                    <a:pt x="1" y="0"/>
                  </a:moveTo>
                  <a:lnTo>
                    <a:pt x="1" y="14964"/>
                  </a:lnTo>
                  <a:cubicBezTo>
                    <a:pt x="4124" y="14964"/>
                    <a:pt x="7485" y="11625"/>
                    <a:pt x="7485" y="7484"/>
                  </a:cubicBezTo>
                  <a:cubicBezTo>
                    <a:pt x="7485" y="3339"/>
                    <a:pt x="41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1427225" y="486763"/>
              <a:ext cx="509698" cy="510629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65" y="1"/>
                  </a:moveTo>
                  <a:cubicBezTo>
                    <a:pt x="2093" y="1"/>
                    <a:pt x="1" y="2093"/>
                    <a:pt x="1" y="4664"/>
                  </a:cubicBezTo>
                  <a:cubicBezTo>
                    <a:pt x="1" y="7236"/>
                    <a:pt x="2093" y="9324"/>
                    <a:pt x="4665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53"/>
          <p:cNvSpPr/>
          <p:nvPr/>
        </p:nvSpPr>
        <p:spPr>
          <a:xfrm>
            <a:off x="1005100" y="3592175"/>
            <a:ext cx="713400" cy="713400"/>
          </a:xfrm>
          <a:prstGeom prst="donut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006B89-CA46-FF47-8676-D5BA519C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382866-BBB4-5A4A-B70D-C2B67688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F6B655DB-4B7D-C341-83D1-C0C431EB05B2}"/>
              </a:ext>
            </a:extLst>
          </p:cNvPr>
          <p:cNvSpPr/>
          <p:nvPr/>
        </p:nvSpPr>
        <p:spPr>
          <a:xfrm>
            <a:off x="599000" y="330242"/>
            <a:ext cx="499575" cy="1694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96677-D96D-3E41-B8F6-B8F73F72E034}"/>
              </a:ext>
            </a:extLst>
          </p:cNvPr>
          <p:cNvSpPr txBox="1"/>
          <p:nvPr/>
        </p:nvSpPr>
        <p:spPr>
          <a:xfrm>
            <a:off x="599001" y="2091840"/>
            <a:ext cx="121584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功能選單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2F4275-27B8-194D-836B-5F037E3B2D9F}"/>
              </a:ext>
            </a:extLst>
          </p:cNvPr>
          <p:cNvSpPr txBox="1"/>
          <p:nvPr/>
        </p:nvSpPr>
        <p:spPr>
          <a:xfrm>
            <a:off x="1540157" y="603293"/>
            <a:ext cx="90289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模型設計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不重要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模擬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製造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工程圖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1612034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353</Words>
  <Application>Microsoft Macintosh PowerPoint</Application>
  <PresentationFormat>如螢幕大小 (16:9)</PresentationFormat>
  <Paragraphs>82</Paragraphs>
  <Slides>22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Roboto</vt:lpstr>
      <vt:lpstr>Arial</vt:lpstr>
      <vt:lpstr>Itim</vt:lpstr>
      <vt:lpstr>Wingdings</vt:lpstr>
      <vt:lpstr>Livvic</vt:lpstr>
      <vt:lpstr>Anton</vt:lpstr>
      <vt:lpstr>Poppins</vt:lpstr>
      <vt:lpstr>Roboto Condensed Light</vt:lpstr>
      <vt:lpstr>Lato</vt:lpstr>
      <vt:lpstr>Microsoft JhengHei</vt:lpstr>
      <vt:lpstr>Essential Oils: Extraction Methods by Slidesgo</vt:lpstr>
      <vt:lpstr>向量繪圖教學 臺大電機創客松&amp;Rid the Rocket</vt:lpstr>
      <vt:lpstr>Table of contents</vt:lpstr>
      <vt:lpstr>什麼是Inkscape</vt:lpstr>
      <vt:lpstr>什麼是Inkscape</vt:lpstr>
      <vt:lpstr>Inkscape適合/不適合做什麼</vt:lpstr>
      <vt:lpstr>Inkscape的好處</vt:lpstr>
      <vt:lpstr>Inkscape vs Illustrator</vt:lpstr>
      <vt:lpstr>功能分類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實際操作</vt:lpstr>
      <vt:lpstr>畫一個簡單的</vt:lpstr>
      <vt:lpstr>本週作業</vt:lpstr>
      <vt:lpstr>本週作業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 the Rocket NASA Challenge</dc:title>
  <cp:lastModifiedBy>陳翰琨 (110607518)</cp:lastModifiedBy>
  <cp:revision>19</cp:revision>
  <dcterms:modified xsi:type="dcterms:W3CDTF">2023-03-08T08:32:29Z</dcterms:modified>
</cp:coreProperties>
</file>